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AF0C-EDB9-E913-D894-8882F481D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CD96C-8A4B-31AD-7C4C-C37797E7F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9EE02-4DEF-D3F9-995C-492BF39C1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8E88D-6D06-3D1A-3739-32558B425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132D-186B-F7B5-F24A-4094D547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81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AAE0-752B-B84F-9620-45A13AD9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9070B-6F79-F2A1-1C19-EB9AB6F3A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52F4E-2997-B016-30B9-A9A1D1785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FB2C7-6197-4A98-84A3-ABEBEBB4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FEB3-BB2E-EA81-880B-B3B73F49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70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62E03D-6178-265E-A2DE-E4DB04278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27954-AB22-472A-9773-D6DECBBC1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4DB23-E7DD-6A2C-BBE5-D1A7DA6E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467-4EFF-27F9-8FBC-90E25657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267E8-DE2D-BAF0-8E37-F4F7DF23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91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6208-52C2-9A85-C949-37EEC706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D2CB-040F-7401-665E-103A8E28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79677-1ABB-7653-11D9-00397D28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886B4-4F4A-EBC1-470D-1C58DD8F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C2665-BA7A-A83D-E543-D92DAF5B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89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BF9A-9094-56C3-A65F-72F8630FB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8F162-7AEE-183B-7094-FE48A7BF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753EB-AFF8-D89C-AACC-4108F52D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B4BDA-BC5D-A10D-2D23-1B4DC8DB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D461-5E8D-CE32-F508-3561E753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15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304F-AF4D-0A3E-BC76-9FFF7323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07066-A7BF-E0A1-C8F2-EE4151B1E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05B7-98B7-CF42-A77D-697985E53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05B5D-C67C-F687-7CA7-B1A7B08D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1A658-B899-78F7-20A1-00E302B1F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8BA02-B512-6367-0952-9BE48F54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51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AC38-3AE4-6F68-060A-7941DDE1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DF570-902E-39CC-0E60-1513149EC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2AC70-A004-2680-BAFB-09D5C4D80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50359E-F30B-2176-2A42-4518B6A95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2F111-CF8D-B8D7-2A20-B5B2AF783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4DF3B-5BCD-A4F5-18FE-7CAFDD21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68893-B19E-A024-5D85-364162CD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10477-57BF-D3DA-B2EF-A0B619FE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33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7CC6-3867-5D52-CDB8-BFBFC867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ED253-E3DF-1C23-3D78-291D7107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30FC0-803D-5145-1813-FE35F8FC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9AA2F-089E-8F15-E7A7-37979512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78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1E659D-A526-973D-0C30-C79CC152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47168-075C-44CC-16F9-36F2BBA5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81772-7B2E-9AD8-7268-A9C66081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67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F53B-D540-7C17-5705-D0FD6FF1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F5EE-79E8-2589-5C7D-5A2316635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FABBB-E5AE-0EE3-18C1-6DDD58A97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7DB36-1094-3B9D-6FE8-83B00075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9440-3388-BC7D-AF9E-C38FCB88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BBA3E-8F29-D6D3-A2E7-801CA83F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37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05DB-9569-3F7A-AF35-43A153E3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ED785-E90A-D402-860F-AA7E37389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062B8-79DF-D8C9-DE55-671B35813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C6602-4100-0618-BAFB-CA77CC62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E88C3-5619-8EF6-8649-3DE64F6A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727D7-8B53-B99F-C56F-909CAEDC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27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6B0726-11B1-1A84-35CB-0DBFF994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10FF3-3C32-3327-8ECC-C59F24A08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06E7D-CAEC-A62F-8610-A25D416A4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BDC1F9-EF5C-41D5-9CFA-EC7FE2BABE21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EFAB3-E89E-29D5-B290-9E8693F2A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DB94F-6E75-57BD-F845-A536392AE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77D58F-1264-4739-9F1F-E6CB761F0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76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DC950-62A0-69E0-5AF1-31D4B079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1390"/>
            <a:ext cx="12192000" cy="68552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0229FD-4F4C-513E-B3CC-66207A59B8A0}"/>
              </a:ext>
            </a:extLst>
          </p:cNvPr>
          <p:cNvSpPr/>
          <p:nvPr/>
        </p:nvSpPr>
        <p:spPr>
          <a:xfrm>
            <a:off x="609600" y="477520"/>
            <a:ext cx="883920" cy="1828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49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93D4A950-2CA4-09A3-FB75-F082BA7D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3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28A232-CC95-DC4F-3369-8DB29C356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9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lanet&#10;&#10;AI-generated content may be incorrect.">
            <a:extLst>
              <a:ext uri="{FF2B5EF4-FFF2-40B4-BE49-F238E27FC236}">
                <a16:creationId xmlns:a16="http://schemas.microsoft.com/office/drawing/2014/main" id="{F53090FC-8CAC-512E-C06C-894C55D0A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text and a planet&#10;&#10;AI-generated content may be incorrect.">
            <a:extLst>
              <a:ext uri="{FF2B5EF4-FFF2-40B4-BE49-F238E27FC236}">
                <a16:creationId xmlns:a16="http://schemas.microsoft.com/office/drawing/2014/main" id="{FD8FECDF-CE7F-6F50-706D-079003F1D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0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with text and blue circles&#10;&#10;AI-generated content may be incorrect.">
            <a:extLst>
              <a:ext uri="{FF2B5EF4-FFF2-40B4-BE49-F238E27FC236}">
                <a16:creationId xmlns:a16="http://schemas.microsoft.com/office/drawing/2014/main" id="{5485398F-DEFE-CA3A-E04D-6FB705B2C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9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loud computing network&#10;&#10;AI-generated content may be incorrect.">
            <a:extLst>
              <a:ext uri="{FF2B5EF4-FFF2-40B4-BE49-F238E27FC236}">
                <a16:creationId xmlns:a16="http://schemas.microsoft.com/office/drawing/2014/main" id="{CCE732F9-4C61-4D9B-38CC-D0CE0D02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with text overlay&#10;&#10;AI-generated content may be incorrect.">
            <a:extLst>
              <a:ext uri="{FF2B5EF4-FFF2-40B4-BE49-F238E27FC236}">
                <a16:creationId xmlns:a16="http://schemas.microsoft.com/office/drawing/2014/main" id="{68D5B7A7-6D04-066A-02E0-66E1DC36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1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7D41343-5986-7192-E726-24FB64E74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5231661-4A46-7F6A-181A-CA476119A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D86F47F9-8B6A-A14A-B4C8-334D36DE8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0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924DA-ADEF-1221-35B0-88953A97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2" y="-1604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8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with text overlay&#10;&#10;AI-generated content may be incorrect.">
            <a:extLst>
              <a:ext uri="{FF2B5EF4-FFF2-40B4-BE49-F238E27FC236}">
                <a16:creationId xmlns:a16="http://schemas.microsoft.com/office/drawing/2014/main" id="{63EC85C6-2DB1-5DD5-32E2-5B15E0C99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2F9936-941D-3B62-5BD0-0668574E2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5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A1AB3A2-EE8F-D5A7-677A-88E53D26F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2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52102E-8F58-223B-C526-FB84E603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483629-5593-8893-515A-9DEC6656A573}"/>
              </a:ext>
            </a:extLst>
          </p:cNvPr>
          <p:cNvSpPr/>
          <p:nvPr/>
        </p:nvSpPr>
        <p:spPr>
          <a:xfrm>
            <a:off x="619760" y="457200"/>
            <a:ext cx="853440" cy="152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42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15FF28-6C9C-30A5-E626-98E24C220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B0CF04-3CD9-D45C-8ACD-17803C945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2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with text overlay&#10;&#10;AI-generated content may be incorrect.">
            <a:extLst>
              <a:ext uri="{FF2B5EF4-FFF2-40B4-BE49-F238E27FC236}">
                <a16:creationId xmlns:a16="http://schemas.microsoft.com/office/drawing/2014/main" id="{8B05FD42-A440-3896-D488-7E9497D75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0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39BC38D-38AE-2FCA-EB0A-347F24D1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0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lack background with blue circles and white text&#10;&#10;AI-generated content may be incorrect.">
            <a:extLst>
              <a:ext uri="{FF2B5EF4-FFF2-40B4-BE49-F238E27FC236}">
                <a16:creationId xmlns:a16="http://schemas.microsoft.com/office/drawing/2014/main" id="{5B8F33BE-B09E-3CFE-1C39-DAD076952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1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lanet&#10;&#10;AI-generated content may be incorrect.">
            <a:extLst>
              <a:ext uri="{FF2B5EF4-FFF2-40B4-BE49-F238E27FC236}">
                <a16:creationId xmlns:a16="http://schemas.microsoft.com/office/drawing/2014/main" id="{31B09557-F6F4-D509-55BF-6E152EEE4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9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B12988-B264-4CE1-18A8-FC11B80C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4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Tushar Kumar Sharma(UST,IN)</dc:creator>
  <cp:lastModifiedBy>Tushar Kumar Sharma(UST,IN)</cp:lastModifiedBy>
  <cp:revision>1</cp:revision>
  <dcterms:created xsi:type="dcterms:W3CDTF">2025-08-25T08:43:16Z</dcterms:created>
  <dcterms:modified xsi:type="dcterms:W3CDTF">2025-08-25T08:57:05Z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ffddfa-74ad-4c1f-9757-a38a11902f1c_Enabled">
    <vt:lpwstr>true</vt:lpwstr>
  </property>
  <property fmtid="{D5CDD505-2E9C-101B-9397-08002B2CF9AE}" pid="3" name="MSIP_Label_15ffddfa-74ad-4c1f-9757-a38a11902f1c_SetDate">
    <vt:lpwstr>2025-08-25T08:56:33Z</vt:lpwstr>
  </property>
  <property fmtid="{D5CDD505-2E9C-101B-9397-08002B2CF9AE}" pid="4" name="MSIP_Label_15ffddfa-74ad-4c1f-9757-a38a11902f1c_Method">
    <vt:lpwstr>Standard</vt:lpwstr>
  </property>
  <property fmtid="{D5CDD505-2E9C-101B-9397-08002B2CF9AE}" pid="5" name="MSIP_Label_15ffddfa-74ad-4c1f-9757-a38a11902f1c_Name">
    <vt:lpwstr>UST Internal</vt:lpwstr>
  </property>
  <property fmtid="{D5CDD505-2E9C-101B-9397-08002B2CF9AE}" pid="6" name="MSIP_Label_15ffddfa-74ad-4c1f-9757-a38a11902f1c_SiteId">
    <vt:lpwstr>a4431f4b-c207-4733-9530-34c08a9b2b8d</vt:lpwstr>
  </property>
  <property fmtid="{D5CDD505-2E9C-101B-9397-08002B2CF9AE}" pid="7" name="MSIP_Label_15ffddfa-74ad-4c1f-9757-a38a11902f1c_ActionId">
    <vt:lpwstr>3e258ed0-f270-48cc-b6cf-f7a656ab5fcf</vt:lpwstr>
  </property>
  <property fmtid="{D5CDD505-2E9C-101B-9397-08002B2CF9AE}" pid="8" name="MSIP_Label_15ffddfa-74ad-4c1f-9757-a38a11902f1c_ContentBits">
    <vt:lpwstr>0</vt:lpwstr>
  </property>
  <property fmtid="{D5CDD505-2E9C-101B-9397-08002B2CF9AE}" pid="9" name="MSIP_Label_15ffddfa-74ad-4c1f-9757-a38a11902f1c_Tag">
    <vt:lpwstr>10, 3, 0, 1</vt:lpwstr>
  </property>
</Properties>
</file>